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46DAA-30B3-488E-8820-0A076F80FEE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C8228775-EBCB-427F-8F3D-10EA46E200C7}">
      <dgm:prSet phldrT="[Texte]"/>
      <dgm:spPr/>
      <dgm:t>
        <a:bodyPr/>
        <a:lstStyle/>
        <a:p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Import libraries </a:t>
          </a:r>
          <a:endParaRPr lang="en-GB" dirty="0">
            <a:solidFill>
              <a:schemeClr val="bg1"/>
            </a:solidFill>
          </a:endParaRPr>
        </a:p>
      </dgm:t>
    </dgm:pt>
    <dgm:pt modelId="{71DE599B-773D-4B0E-AE32-2371FE25FFA7}" type="parTrans" cxnId="{16678102-92E5-40F0-8B8B-5764ADB1655A}">
      <dgm:prSet/>
      <dgm:spPr/>
      <dgm:t>
        <a:bodyPr/>
        <a:lstStyle/>
        <a:p>
          <a:endParaRPr lang="en-GB"/>
        </a:p>
      </dgm:t>
    </dgm:pt>
    <dgm:pt modelId="{13CEEDC1-6047-4112-B33C-55E88BC1BC87}" type="sibTrans" cxnId="{16678102-92E5-40F0-8B8B-5764ADB1655A}">
      <dgm:prSet/>
      <dgm:spPr/>
      <dgm:t>
        <a:bodyPr/>
        <a:lstStyle/>
        <a:p>
          <a:endParaRPr lang="en-GB"/>
        </a:p>
      </dgm:t>
    </dgm:pt>
    <dgm:pt modelId="{BBE77E8C-E527-4161-8C7A-CC2C2135DC16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Target the URL &amp; GET request</a:t>
          </a:r>
          <a:endParaRPr lang="en-GB" dirty="0">
            <a:solidFill>
              <a:schemeClr val="bg1"/>
            </a:solidFill>
          </a:endParaRPr>
        </a:p>
      </dgm:t>
    </dgm:pt>
    <dgm:pt modelId="{C856470E-ABD1-4FA2-86E9-BC3AE32808B8}" type="parTrans" cxnId="{1EA51938-ECF2-4D04-92EA-F55825F8CC77}">
      <dgm:prSet/>
      <dgm:spPr/>
      <dgm:t>
        <a:bodyPr/>
        <a:lstStyle/>
        <a:p>
          <a:endParaRPr lang="en-GB"/>
        </a:p>
      </dgm:t>
    </dgm:pt>
    <dgm:pt modelId="{B393283D-073C-4028-94CE-F3C4B6AAA402}" type="sibTrans" cxnId="{1EA51938-ECF2-4D04-92EA-F55825F8CC77}">
      <dgm:prSet/>
      <dgm:spPr/>
      <dgm:t>
        <a:bodyPr/>
        <a:lstStyle/>
        <a:p>
          <a:endParaRPr lang="en-GB"/>
        </a:p>
      </dgm:t>
    </dgm:pt>
    <dgm:pt modelId="{4130DEAD-67FA-4551-9A52-B2113422BEB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Extract the target Data</a:t>
          </a:r>
        </a:p>
      </dgm:t>
    </dgm:pt>
    <dgm:pt modelId="{424076FC-CE7E-497A-A97F-D6897799654F}" type="parTrans" cxnId="{F443D778-2AD8-4D77-BD4A-3A5BB5625D1B}">
      <dgm:prSet/>
      <dgm:spPr/>
      <dgm:t>
        <a:bodyPr/>
        <a:lstStyle/>
        <a:p>
          <a:endParaRPr lang="en-GB"/>
        </a:p>
      </dgm:t>
    </dgm:pt>
    <dgm:pt modelId="{78B5559C-A466-4F01-A3D3-81FD91430259}" type="sibTrans" cxnId="{F443D778-2AD8-4D77-BD4A-3A5BB5625D1B}">
      <dgm:prSet/>
      <dgm:spPr/>
      <dgm:t>
        <a:bodyPr/>
        <a:lstStyle/>
        <a:p>
          <a:endParaRPr lang="en-GB"/>
        </a:p>
      </dgm:t>
    </dgm:pt>
    <dgm:pt modelId="{6AEFF55E-7202-4FA7-B074-C880E844874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Save</a:t>
          </a:r>
        </a:p>
      </dgm:t>
    </dgm:pt>
    <dgm:pt modelId="{9CD2935E-36BE-4CC5-AE68-E2BDA519A38D}" type="parTrans" cxnId="{8DE83F1A-9269-46FC-80F2-D9E8AE6D05D2}">
      <dgm:prSet/>
      <dgm:spPr/>
      <dgm:t>
        <a:bodyPr/>
        <a:lstStyle/>
        <a:p>
          <a:endParaRPr lang="en-GB"/>
        </a:p>
      </dgm:t>
    </dgm:pt>
    <dgm:pt modelId="{6B526651-5DF4-4981-B619-C0A4F42F83AE}" type="sibTrans" cxnId="{8DE83F1A-9269-46FC-80F2-D9E8AE6D05D2}">
      <dgm:prSet/>
      <dgm:spPr/>
      <dgm:t>
        <a:bodyPr/>
        <a:lstStyle/>
        <a:p>
          <a:endParaRPr lang="en-GB"/>
        </a:p>
      </dgm:t>
    </dgm:pt>
    <dgm:pt modelId="{E1004324-8FC1-439B-AA6C-D3E897BC79DA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b="0" i="0" dirty="0">
              <a:solidFill>
                <a:schemeClr val="bg1"/>
              </a:solidFill>
              <a:effectLst/>
              <a:latin typeface="-apple-system"/>
            </a:rPr>
            <a:t>Parse</a:t>
          </a:r>
          <a:r>
            <a:rPr lang="en-GB" b="0" i="0" dirty="0">
              <a:solidFill>
                <a:srgbClr val="1F2328"/>
              </a:solidFill>
              <a:effectLst/>
              <a:latin typeface="-apple-system"/>
            </a:rPr>
            <a:t> </a:t>
          </a:r>
          <a:endParaRPr lang="en-GB" dirty="0"/>
        </a:p>
      </dgm:t>
    </dgm:pt>
    <dgm:pt modelId="{6A3EF938-D293-42B0-BB84-A5FA961A0B7A}" type="parTrans" cxnId="{04CB1D4C-29D2-4A6F-B20B-01E4DF933E25}">
      <dgm:prSet/>
      <dgm:spPr/>
      <dgm:t>
        <a:bodyPr/>
        <a:lstStyle/>
        <a:p>
          <a:endParaRPr lang="en-GB"/>
        </a:p>
      </dgm:t>
    </dgm:pt>
    <dgm:pt modelId="{F8BFA2EA-3616-4FB6-BD46-7B8D8C6CACA1}" type="sibTrans" cxnId="{04CB1D4C-29D2-4A6F-B20B-01E4DF933E25}">
      <dgm:prSet/>
      <dgm:spPr/>
      <dgm:t>
        <a:bodyPr/>
        <a:lstStyle/>
        <a:p>
          <a:endParaRPr lang="en-GB"/>
        </a:p>
      </dgm:t>
    </dgm:pt>
    <dgm:pt modelId="{537097CA-E512-4885-ABC6-9E53A661F591}" type="pres">
      <dgm:prSet presAssocID="{31F46DAA-30B3-488E-8820-0A076F80FEE9}" presName="linearFlow" presStyleCnt="0">
        <dgm:presLayoutVars>
          <dgm:resizeHandles val="exact"/>
        </dgm:presLayoutVars>
      </dgm:prSet>
      <dgm:spPr/>
    </dgm:pt>
    <dgm:pt modelId="{6E19FEF2-1B1C-403D-9FC6-5E1E845906FB}" type="pres">
      <dgm:prSet presAssocID="{C8228775-EBCB-427F-8F3D-10EA46E200C7}" presName="node" presStyleLbl="node1" presStyleIdx="0" presStyleCnt="5" custLinFactNeighborX="-3736" custLinFactNeighborY="-675">
        <dgm:presLayoutVars>
          <dgm:bulletEnabled val="1"/>
        </dgm:presLayoutVars>
      </dgm:prSet>
      <dgm:spPr/>
    </dgm:pt>
    <dgm:pt modelId="{C1D0A861-DE79-4546-A28C-26E730FEE6E0}" type="pres">
      <dgm:prSet presAssocID="{13CEEDC1-6047-4112-B33C-55E88BC1BC87}" presName="sibTrans" presStyleLbl="sibTrans2D1" presStyleIdx="0" presStyleCnt="4"/>
      <dgm:spPr/>
    </dgm:pt>
    <dgm:pt modelId="{D8F9904C-8A8F-43DE-AA60-747DB80D3C27}" type="pres">
      <dgm:prSet presAssocID="{13CEEDC1-6047-4112-B33C-55E88BC1BC87}" presName="connectorText" presStyleLbl="sibTrans2D1" presStyleIdx="0" presStyleCnt="4"/>
      <dgm:spPr/>
    </dgm:pt>
    <dgm:pt modelId="{951DE2DC-FDCC-4DD8-B83A-6397DFAD65D3}" type="pres">
      <dgm:prSet presAssocID="{BBE77E8C-E527-4161-8C7A-CC2C2135DC16}" presName="node" presStyleLbl="node1" presStyleIdx="1" presStyleCnt="5">
        <dgm:presLayoutVars>
          <dgm:bulletEnabled val="1"/>
        </dgm:presLayoutVars>
      </dgm:prSet>
      <dgm:spPr/>
    </dgm:pt>
    <dgm:pt modelId="{917C2E1B-5143-474F-A7AB-CBA87030CEBE}" type="pres">
      <dgm:prSet presAssocID="{B393283D-073C-4028-94CE-F3C4B6AAA402}" presName="sibTrans" presStyleLbl="sibTrans2D1" presStyleIdx="1" presStyleCnt="4"/>
      <dgm:spPr/>
    </dgm:pt>
    <dgm:pt modelId="{DA61BFBF-F35D-4F38-B915-90D2CBD871A9}" type="pres">
      <dgm:prSet presAssocID="{B393283D-073C-4028-94CE-F3C4B6AAA402}" presName="connectorText" presStyleLbl="sibTrans2D1" presStyleIdx="1" presStyleCnt="4"/>
      <dgm:spPr/>
    </dgm:pt>
    <dgm:pt modelId="{98569758-9BF9-4BED-BA12-E89996F507D3}" type="pres">
      <dgm:prSet presAssocID="{E1004324-8FC1-439B-AA6C-D3E897BC79DA}" presName="node" presStyleLbl="node1" presStyleIdx="2" presStyleCnt="5">
        <dgm:presLayoutVars>
          <dgm:bulletEnabled val="1"/>
        </dgm:presLayoutVars>
      </dgm:prSet>
      <dgm:spPr/>
    </dgm:pt>
    <dgm:pt modelId="{68F0902D-7F45-4148-A10D-5939DED0965F}" type="pres">
      <dgm:prSet presAssocID="{F8BFA2EA-3616-4FB6-BD46-7B8D8C6CACA1}" presName="sibTrans" presStyleLbl="sibTrans2D1" presStyleIdx="2" presStyleCnt="4"/>
      <dgm:spPr/>
    </dgm:pt>
    <dgm:pt modelId="{9BAB388C-BE1A-4003-978F-3AB1298581EA}" type="pres">
      <dgm:prSet presAssocID="{F8BFA2EA-3616-4FB6-BD46-7B8D8C6CACA1}" presName="connectorText" presStyleLbl="sibTrans2D1" presStyleIdx="2" presStyleCnt="4"/>
      <dgm:spPr/>
    </dgm:pt>
    <dgm:pt modelId="{6A7A3912-0025-4E39-A369-A851354F2D25}" type="pres">
      <dgm:prSet presAssocID="{4130DEAD-67FA-4551-9A52-B2113422BEB3}" presName="node" presStyleLbl="node1" presStyleIdx="3" presStyleCnt="5">
        <dgm:presLayoutVars>
          <dgm:bulletEnabled val="1"/>
        </dgm:presLayoutVars>
      </dgm:prSet>
      <dgm:spPr/>
    </dgm:pt>
    <dgm:pt modelId="{CAD3EA15-5711-4E59-B9ED-05AA2DD3CD54}" type="pres">
      <dgm:prSet presAssocID="{78B5559C-A466-4F01-A3D3-81FD91430259}" presName="sibTrans" presStyleLbl="sibTrans2D1" presStyleIdx="3" presStyleCnt="4"/>
      <dgm:spPr/>
    </dgm:pt>
    <dgm:pt modelId="{C40ED1F0-BB79-437C-9558-665EDB1B5126}" type="pres">
      <dgm:prSet presAssocID="{78B5559C-A466-4F01-A3D3-81FD91430259}" presName="connectorText" presStyleLbl="sibTrans2D1" presStyleIdx="3" presStyleCnt="4"/>
      <dgm:spPr/>
    </dgm:pt>
    <dgm:pt modelId="{1F2C8225-B26B-4220-AF8C-CE8B5DE0FB48}" type="pres">
      <dgm:prSet presAssocID="{6AEFF55E-7202-4FA7-B074-C880E8448746}" presName="node" presStyleLbl="node1" presStyleIdx="4" presStyleCnt="5">
        <dgm:presLayoutVars>
          <dgm:bulletEnabled val="1"/>
        </dgm:presLayoutVars>
      </dgm:prSet>
      <dgm:spPr/>
    </dgm:pt>
  </dgm:ptLst>
  <dgm:cxnLst>
    <dgm:cxn modelId="{16678102-92E5-40F0-8B8B-5764ADB1655A}" srcId="{31F46DAA-30B3-488E-8820-0A076F80FEE9}" destId="{C8228775-EBCB-427F-8F3D-10EA46E200C7}" srcOrd="0" destOrd="0" parTransId="{71DE599B-773D-4B0E-AE32-2371FE25FFA7}" sibTransId="{13CEEDC1-6047-4112-B33C-55E88BC1BC87}"/>
    <dgm:cxn modelId="{3252390E-8ADD-4348-8665-9D3E3140AADB}" type="presOf" srcId="{F8BFA2EA-3616-4FB6-BD46-7B8D8C6CACA1}" destId="{9BAB388C-BE1A-4003-978F-3AB1298581EA}" srcOrd="1" destOrd="0" presId="urn:microsoft.com/office/officeart/2005/8/layout/process2"/>
    <dgm:cxn modelId="{8DE83F1A-9269-46FC-80F2-D9E8AE6D05D2}" srcId="{31F46DAA-30B3-488E-8820-0A076F80FEE9}" destId="{6AEFF55E-7202-4FA7-B074-C880E8448746}" srcOrd="4" destOrd="0" parTransId="{9CD2935E-36BE-4CC5-AE68-E2BDA519A38D}" sibTransId="{6B526651-5DF4-4981-B619-C0A4F42F83AE}"/>
    <dgm:cxn modelId="{F454191B-EEBC-414D-9ED9-2FAE47507D8E}" type="presOf" srcId="{B393283D-073C-4028-94CE-F3C4B6AAA402}" destId="{DA61BFBF-F35D-4F38-B915-90D2CBD871A9}" srcOrd="1" destOrd="0" presId="urn:microsoft.com/office/officeart/2005/8/layout/process2"/>
    <dgm:cxn modelId="{A1F33D23-5EC4-43A6-AA30-FF4159314DB3}" type="presOf" srcId="{4130DEAD-67FA-4551-9A52-B2113422BEB3}" destId="{6A7A3912-0025-4E39-A369-A851354F2D25}" srcOrd="0" destOrd="0" presId="urn:microsoft.com/office/officeart/2005/8/layout/process2"/>
    <dgm:cxn modelId="{B1EC0728-7ECE-4089-B55E-204EF40E5B78}" type="presOf" srcId="{13CEEDC1-6047-4112-B33C-55E88BC1BC87}" destId="{D8F9904C-8A8F-43DE-AA60-747DB80D3C27}" srcOrd="1" destOrd="0" presId="urn:microsoft.com/office/officeart/2005/8/layout/process2"/>
    <dgm:cxn modelId="{1EA51938-ECF2-4D04-92EA-F55825F8CC77}" srcId="{31F46DAA-30B3-488E-8820-0A076F80FEE9}" destId="{BBE77E8C-E527-4161-8C7A-CC2C2135DC16}" srcOrd="1" destOrd="0" parTransId="{C856470E-ABD1-4FA2-86E9-BC3AE32808B8}" sibTransId="{B393283D-073C-4028-94CE-F3C4B6AAA402}"/>
    <dgm:cxn modelId="{7B541B5F-2A0E-4AC0-878D-BADA63BFBC09}" type="presOf" srcId="{C8228775-EBCB-427F-8F3D-10EA46E200C7}" destId="{6E19FEF2-1B1C-403D-9FC6-5E1E845906FB}" srcOrd="0" destOrd="0" presId="urn:microsoft.com/office/officeart/2005/8/layout/process2"/>
    <dgm:cxn modelId="{9B517362-17B5-4604-86DD-988DD3656BF4}" type="presOf" srcId="{78B5559C-A466-4F01-A3D3-81FD91430259}" destId="{CAD3EA15-5711-4E59-B9ED-05AA2DD3CD54}" srcOrd="0" destOrd="0" presId="urn:microsoft.com/office/officeart/2005/8/layout/process2"/>
    <dgm:cxn modelId="{FF10116A-F2CB-4AF6-AC6B-69809AB499DB}" type="presOf" srcId="{B393283D-073C-4028-94CE-F3C4B6AAA402}" destId="{917C2E1B-5143-474F-A7AB-CBA87030CEBE}" srcOrd="0" destOrd="0" presId="urn:microsoft.com/office/officeart/2005/8/layout/process2"/>
    <dgm:cxn modelId="{04CB1D4C-29D2-4A6F-B20B-01E4DF933E25}" srcId="{31F46DAA-30B3-488E-8820-0A076F80FEE9}" destId="{E1004324-8FC1-439B-AA6C-D3E897BC79DA}" srcOrd="2" destOrd="0" parTransId="{6A3EF938-D293-42B0-BB84-A5FA961A0B7A}" sibTransId="{F8BFA2EA-3616-4FB6-BD46-7B8D8C6CACA1}"/>
    <dgm:cxn modelId="{1488056E-53E3-4F58-8C59-32318698ADC0}" type="presOf" srcId="{BBE77E8C-E527-4161-8C7A-CC2C2135DC16}" destId="{951DE2DC-FDCC-4DD8-B83A-6397DFAD65D3}" srcOrd="0" destOrd="0" presId="urn:microsoft.com/office/officeart/2005/8/layout/process2"/>
    <dgm:cxn modelId="{F443D778-2AD8-4D77-BD4A-3A5BB5625D1B}" srcId="{31F46DAA-30B3-488E-8820-0A076F80FEE9}" destId="{4130DEAD-67FA-4551-9A52-B2113422BEB3}" srcOrd="3" destOrd="0" parTransId="{424076FC-CE7E-497A-A97F-D6897799654F}" sibTransId="{78B5559C-A466-4F01-A3D3-81FD91430259}"/>
    <dgm:cxn modelId="{60CEE87E-61E8-4EBA-9C0E-BA9F50F63E36}" type="presOf" srcId="{6AEFF55E-7202-4FA7-B074-C880E8448746}" destId="{1F2C8225-B26B-4220-AF8C-CE8B5DE0FB48}" srcOrd="0" destOrd="0" presId="urn:microsoft.com/office/officeart/2005/8/layout/process2"/>
    <dgm:cxn modelId="{D52E3087-FE42-4D93-B7EC-7086A5A285A7}" type="presOf" srcId="{31F46DAA-30B3-488E-8820-0A076F80FEE9}" destId="{537097CA-E512-4885-ABC6-9E53A661F591}" srcOrd="0" destOrd="0" presId="urn:microsoft.com/office/officeart/2005/8/layout/process2"/>
    <dgm:cxn modelId="{984FEA99-62CC-4857-AB56-98A3C162F605}" type="presOf" srcId="{E1004324-8FC1-439B-AA6C-D3E897BC79DA}" destId="{98569758-9BF9-4BED-BA12-E89996F507D3}" srcOrd="0" destOrd="0" presId="urn:microsoft.com/office/officeart/2005/8/layout/process2"/>
    <dgm:cxn modelId="{2738029A-2932-442E-A6BB-6E4C77339DC1}" type="presOf" srcId="{78B5559C-A466-4F01-A3D3-81FD91430259}" destId="{C40ED1F0-BB79-437C-9558-665EDB1B5126}" srcOrd="1" destOrd="0" presId="urn:microsoft.com/office/officeart/2005/8/layout/process2"/>
    <dgm:cxn modelId="{644FE2AE-301E-4466-AB93-4917BE310C25}" type="presOf" srcId="{F8BFA2EA-3616-4FB6-BD46-7B8D8C6CACA1}" destId="{68F0902D-7F45-4148-A10D-5939DED0965F}" srcOrd="0" destOrd="0" presId="urn:microsoft.com/office/officeart/2005/8/layout/process2"/>
    <dgm:cxn modelId="{9E1483E4-3E12-4C3A-9731-D12133244E45}" type="presOf" srcId="{13CEEDC1-6047-4112-B33C-55E88BC1BC87}" destId="{C1D0A861-DE79-4546-A28C-26E730FEE6E0}" srcOrd="0" destOrd="0" presId="urn:microsoft.com/office/officeart/2005/8/layout/process2"/>
    <dgm:cxn modelId="{5529FA68-991D-4A5B-B65A-D0021EEB9893}" type="presParOf" srcId="{537097CA-E512-4885-ABC6-9E53A661F591}" destId="{6E19FEF2-1B1C-403D-9FC6-5E1E845906FB}" srcOrd="0" destOrd="0" presId="urn:microsoft.com/office/officeart/2005/8/layout/process2"/>
    <dgm:cxn modelId="{785F4406-CEC8-4F56-8F13-ED8B4C6C45AB}" type="presParOf" srcId="{537097CA-E512-4885-ABC6-9E53A661F591}" destId="{C1D0A861-DE79-4546-A28C-26E730FEE6E0}" srcOrd="1" destOrd="0" presId="urn:microsoft.com/office/officeart/2005/8/layout/process2"/>
    <dgm:cxn modelId="{0A264196-26BC-4073-BE45-8135D066EDE9}" type="presParOf" srcId="{C1D0A861-DE79-4546-A28C-26E730FEE6E0}" destId="{D8F9904C-8A8F-43DE-AA60-747DB80D3C27}" srcOrd="0" destOrd="0" presId="urn:microsoft.com/office/officeart/2005/8/layout/process2"/>
    <dgm:cxn modelId="{AF9DB4B1-BB27-4CFB-9A41-ACE2D49716B7}" type="presParOf" srcId="{537097CA-E512-4885-ABC6-9E53A661F591}" destId="{951DE2DC-FDCC-4DD8-B83A-6397DFAD65D3}" srcOrd="2" destOrd="0" presId="urn:microsoft.com/office/officeart/2005/8/layout/process2"/>
    <dgm:cxn modelId="{2DF45A55-939D-4D6B-9D54-A3995CBB10FF}" type="presParOf" srcId="{537097CA-E512-4885-ABC6-9E53A661F591}" destId="{917C2E1B-5143-474F-A7AB-CBA87030CEBE}" srcOrd="3" destOrd="0" presId="urn:microsoft.com/office/officeart/2005/8/layout/process2"/>
    <dgm:cxn modelId="{EA999AA4-D92C-4CC2-9CFD-F69CCDE12E33}" type="presParOf" srcId="{917C2E1B-5143-474F-A7AB-CBA87030CEBE}" destId="{DA61BFBF-F35D-4F38-B915-90D2CBD871A9}" srcOrd="0" destOrd="0" presId="urn:microsoft.com/office/officeart/2005/8/layout/process2"/>
    <dgm:cxn modelId="{A9B64162-341D-4EB3-ACF6-8874CF928B6F}" type="presParOf" srcId="{537097CA-E512-4885-ABC6-9E53A661F591}" destId="{98569758-9BF9-4BED-BA12-E89996F507D3}" srcOrd="4" destOrd="0" presId="urn:microsoft.com/office/officeart/2005/8/layout/process2"/>
    <dgm:cxn modelId="{4D78E7A2-3694-4CE5-A90D-8F39662597E4}" type="presParOf" srcId="{537097CA-E512-4885-ABC6-9E53A661F591}" destId="{68F0902D-7F45-4148-A10D-5939DED0965F}" srcOrd="5" destOrd="0" presId="urn:microsoft.com/office/officeart/2005/8/layout/process2"/>
    <dgm:cxn modelId="{89815BC1-FCCD-4945-94EA-CE4F3FDBB906}" type="presParOf" srcId="{68F0902D-7F45-4148-A10D-5939DED0965F}" destId="{9BAB388C-BE1A-4003-978F-3AB1298581EA}" srcOrd="0" destOrd="0" presId="urn:microsoft.com/office/officeart/2005/8/layout/process2"/>
    <dgm:cxn modelId="{5D482D40-91A2-49B4-B3FF-5843270C225D}" type="presParOf" srcId="{537097CA-E512-4885-ABC6-9E53A661F591}" destId="{6A7A3912-0025-4E39-A369-A851354F2D25}" srcOrd="6" destOrd="0" presId="urn:microsoft.com/office/officeart/2005/8/layout/process2"/>
    <dgm:cxn modelId="{4BFC9A09-BF78-4FC1-AAB8-08EEFF2FB114}" type="presParOf" srcId="{537097CA-E512-4885-ABC6-9E53A661F591}" destId="{CAD3EA15-5711-4E59-B9ED-05AA2DD3CD54}" srcOrd="7" destOrd="0" presId="urn:microsoft.com/office/officeart/2005/8/layout/process2"/>
    <dgm:cxn modelId="{04BB087F-4C4F-41CB-AB1E-1056DC025293}" type="presParOf" srcId="{CAD3EA15-5711-4E59-B9ED-05AA2DD3CD54}" destId="{C40ED1F0-BB79-437C-9558-665EDB1B5126}" srcOrd="0" destOrd="0" presId="urn:microsoft.com/office/officeart/2005/8/layout/process2"/>
    <dgm:cxn modelId="{0AAE82C8-FBD5-4271-A346-6492B81A5105}" type="presParOf" srcId="{537097CA-E512-4885-ABC6-9E53A661F591}" destId="{1F2C8225-B26B-4220-AF8C-CE8B5DE0FB4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9FEF2-1B1C-403D-9FC6-5E1E845906FB}">
      <dsp:nvSpPr>
        <dsp:cNvPr id="0" name=""/>
        <dsp:cNvSpPr/>
      </dsp:nvSpPr>
      <dsp:spPr>
        <a:xfrm>
          <a:off x="1318206" y="0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Import libraries 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1338135" y="19929"/>
        <a:ext cx="1512363" cy="640567"/>
      </dsp:txXfrm>
    </dsp:sp>
    <dsp:sp modelId="{C1D0A861-DE79-4546-A28C-26E730FEE6E0}">
      <dsp:nvSpPr>
        <dsp:cNvPr id="0" name=""/>
        <dsp:cNvSpPr/>
      </dsp:nvSpPr>
      <dsp:spPr>
        <a:xfrm rot="5204994">
          <a:off x="1995308" y="697727"/>
          <a:ext cx="256007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29277" y="722881"/>
        <a:ext cx="183715" cy="179205"/>
      </dsp:txXfrm>
    </dsp:sp>
    <dsp:sp modelId="{951DE2DC-FDCC-4DD8-B83A-6397DFAD65D3}">
      <dsp:nvSpPr>
        <dsp:cNvPr id="0" name=""/>
        <dsp:cNvSpPr/>
      </dsp:nvSpPr>
      <dsp:spPr>
        <a:xfrm>
          <a:off x="1376197" y="1021220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Target the URL &amp; GET request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1396126" y="1041149"/>
        <a:ext cx="1512363" cy="640567"/>
      </dsp:txXfrm>
    </dsp:sp>
    <dsp:sp modelId="{917C2E1B-5143-474F-A7AB-CBA87030CEBE}">
      <dsp:nvSpPr>
        <dsp:cNvPr id="0" name=""/>
        <dsp:cNvSpPr/>
      </dsp:nvSpPr>
      <dsp:spPr>
        <a:xfrm rot="5400000">
          <a:off x="2024728" y="1718656"/>
          <a:ext cx="2551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60450" y="1744172"/>
        <a:ext cx="183715" cy="178611"/>
      </dsp:txXfrm>
    </dsp:sp>
    <dsp:sp modelId="{98569758-9BF9-4BED-BA12-E89996F507D3}">
      <dsp:nvSpPr>
        <dsp:cNvPr id="0" name=""/>
        <dsp:cNvSpPr/>
      </dsp:nvSpPr>
      <dsp:spPr>
        <a:xfrm>
          <a:off x="1376197" y="2041858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Parse</a:t>
          </a:r>
          <a:r>
            <a:rPr lang="en-GB" sz="1800" b="0" i="0" kern="1200" dirty="0">
              <a:solidFill>
                <a:srgbClr val="1F2328"/>
              </a:solidFill>
              <a:effectLst/>
              <a:latin typeface="-apple-system"/>
            </a:rPr>
            <a:t> </a:t>
          </a:r>
          <a:endParaRPr lang="en-GB" sz="1800" kern="1200" dirty="0"/>
        </a:p>
      </dsp:txBody>
      <dsp:txXfrm>
        <a:off x="1396126" y="2061787"/>
        <a:ext cx="1512363" cy="640567"/>
      </dsp:txXfrm>
    </dsp:sp>
    <dsp:sp modelId="{68F0902D-7F45-4148-A10D-5939DED0965F}">
      <dsp:nvSpPr>
        <dsp:cNvPr id="0" name=""/>
        <dsp:cNvSpPr/>
      </dsp:nvSpPr>
      <dsp:spPr>
        <a:xfrm rot="5400000">
          <a:off x="2024728" y="2739294"/>
          <a:ext cx="2551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60450" y="2764810"/>
        <a:ext cx="183715" cy="178611"/>
      </dsp:txXfrm>
    </dsp:sp>
    <dsp:sp modelId="{6A7A3912-0025-4E39-A369-A851354F2D25}">
      <dsp:nvSpPr>
        <dsp:cNvPr id="0" name=""/>
        <dsp:cNvSpPr/>
      </dsp:nvSpPr>
      <dsp:spPr>
        <a:xfrm>
          <a:off x="1376197" y="3062497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Extract the target Data</a:t>
          </a:r>
        </a:p>
      </dsp:txBody>
      <dsp:txXfrm>
        <a:off x="1396126" y="3082426"/>
        <a:ext cx="1512363" cy="640567"/>
      </dsp:txXfrm>
    </dsp:sp>
    <dsp:sp modelId="{CAD3EA15-5711-4E59-B9ED-05AA2DD3CD54}">
      <dsp:nvSpPr>
        <dsp:cNvPr id="0" name=""/>
        <dsp:cNvSpPr/>
      </dsp:nvSpPr>
      <dsp:spPr>
        <a:xfrm rot="5400000">
          <a:off x="2024728" y="3759933"/>
          <a:ext cx="255159" cy="306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060450" y="3785449"/>
        <a:ext cx="183715" cy="178611"/>
      </dsp:txXfrm>
    </dsp:sp>
    <dsp:sp modelId="{1F2C8225-B26B-4220-AF8C-CE8B5DE0FB48}">
      <dsp:nvSpPr>
        <dsp:cNvPr id="0" name=""/>
        <dsp:cNvSpPr/>
      </dsp:nvSpPr>
      <dsp:spPr>
        <a:xfrm>
          <a:off x="1376197" y="4083135"/>
          <a:ext cx="1552221" cy="680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800" b="0" i="0" kern="1200" dirty="0">
              <a:solidFill>
                <a:schemeClr val="bg1"/>
              </a:solidFill>
              <a:effectLst/>
              <a:latin typeface="-apple-system"/>
            </a:rPr>
            <a:t>Save</a:t>
          </a:r>
        </a:p>
      </dsp:txBody>
      <dsp:txXfrm>
        <a:off x="1396126" y="4103064"/>
        <a:ext cx="1512363" cy="640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44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Cissey BELLO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28/11/2025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1972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59E87CC-5AEF-9CDD-0F5E-1486A5FAA162}"/>
              </a:ext>
            </a:extLst>
          </p:cNvPr>
          <p:cNvSpPr txBox="1">
            <a:spLocks/>
          </p:cNvSpPr>
          <p:nvPr/>
        </p:nvSpPr>
        <p:spPr>
          <a:xfrm>
            <a:off x="770010" y="1404903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EDA with Data Visualization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Link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851604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19BF15-A59D-6411-00D7-9B37FFFC9A79}"/>
              </a:ext>
            </a:extLst>
          </p:cNvPr>
          <p:cNvSpPr txBox="1">
            <a:spLocks/>
          </p:cNvSpPr>
          <p:nvPr/>
        </p:nvSpPr>
        <p:spPr>
          <a:xfrm>
            <a:off x="672040" y="1399689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EDA with SQL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 (GitHub) click here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Link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2" y="2952740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6FE2F5B-7699-07D7-3957-4B169166BAA4}"/>
              </a:ext>
            </a:extLst>
          </p:cNvPr>
          <p:cNvSpPr txBox="1">
            <a:spLocks/>
          </p:cNvSpPr>
          <p:nvPr/>
        </p:nvSpPr>
        <p:spPr>
          <a:xfrm>
            <a:off x="928612" y="1336075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Interactive Map with Folium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Link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7982" y="2424340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E287B4-8E55-47BC-5EE9-D67DAB20427B}"/>
              </a:ext>
            </a:extLst>
          </p:cNvPr>
          <p:cNvSpPr txBox="1">
            <a:spLocks/>
          </p:cNvSpPr>
          <p:nvPr/>
        </p:nvSpPr>
        <p:spPr>
          <a:xfrm>
            <a:off x="672040" y="1399689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Dashboard with </a:t>
            </a:r>
            <a:r>
              <a:rPr lang="en-US" sz="240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 Dash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Link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1525" y="2805340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1762C0D-94B9-1A30-749C-AA31761096DC}"/>
              </a:ext>
            </a:extLst>
          </p:cNvPr>
          <p:cNvSpPr txBox="1">
            <a:spLocks/>
          </p:cNvSpPr>
          <p:nvPr/>
        </p:nvSpPr>
        <p:spPr>
          <a:xfrm>
            <a:off x="672040" y="1399689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</a:t>
            </a:r>
            <a:r>
              <a:rPr lang="en-US" sz="2400" dirty="0">
                <a:solidFill>
                  <a:srgbClr val="0B49CB"/>
                </a:solidFill>
                <a:latin typeface="Abadi"/>
              </a:rPr>
              <a:t>Predictive Analysis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Link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845F3B6-9AA8-2E7E-EAE9-7ED846AE4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354215"/>
            <a:ext cx="10257409" cy="49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D2A7A8-2925-FD52-7BCF-176BFE97D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50" y="1297955"/>
            <a:ext cx="10417443" cy="50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DF90F2-FD05-DCE9-365D-B78AD782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4" y="1386366"/>
            <a:ext cx="7300593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4E734A-4359-DBFC-F91A-814E237E2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592421"/>
            <a:ext cx="10148360" cy="48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D08091-65B2-8E2E-C68D-74BD37D7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79" y="1462869"/>
            <a:ext cx="10222835" cy="48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2124E9-5028-58E9-7570-9767055F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5" y="1457369"/>
            <a:ext cx="10722269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12876" y="2892085"/>
            <a:ext cx="4212772" cy="107383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allow to retrieve unique Launch Site in The SPACEX 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A94927-F89B-D580-8CFC-618179DB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25624"/>
            <a:ext cx="5890465" cy="32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63051D-0202-109B-CA29-E57A9124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4" y="1650113"/>
            <a:ext cx="10638442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1479" y="3604044"/>
            <a:ext cx="9745589" cy="17190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the total payload Mass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result use the function SUM and filter with customer = `NASA (CRS)´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83C337-5F93-EC14-35FC-DA20A784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9" y="1635518"/>
            <a:ext cx="10524132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B83C52A-07AE-9757-14FB-7D83E91C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4" y="1515216"/>
            <a:ext cx="10577477" cy="25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2F4544-0AB3-5819-9653-F72738DD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09537"/>
            <a:ext cx="10493649" cy="22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482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349738-8EA6-9C2E-09D7-15452E78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26" y="2757245"/>
            <a:ext cx="10455546" cy="24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6780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16092C-8010-A50B-E523-4219C7F4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503713"/>
            <a:ext cx="8559083" cy="2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7466"/>
            <a:ext cx="9745589" cy="6563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0C0F12-6045-94BD-BE02-04953048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71162"/>
            <a:ext cx="10379339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7869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4D1682-F1FF-66D2-52A7-220D2AEB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0" y="2752916"/>
            <a:ext cx="7757832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16075"/>
            <a:ext cx="9745589" cy="1222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23B28C-8057-A6F5-5051-77FCAF14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38450"/>
            <a:ext cx="8748518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7044" y="5606142"/>
            <a:ext cx="9745589" cy="12518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VAFB SLC-4E site is on the west coast of US. The rest is on the East coast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59160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'location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688FFD8-E832-55FF-A199-19C58D1F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83" y="1430465"/>
            <a:ext cx="8283658" cy="44047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4F6977-F322-C789-83EA-F5BE8068902B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28496" y="904648"/>
            <a:ext cx="10753276" cy="625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/>
              <a:t>Success/failed launches for each site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91FC08-DBB8-EEE9-7FCA-84D97E52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2926"/>
            <a:ext cx="5917867" cy="28461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9A3CBE-4937-6A13-C993-C259A6A1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327" y="1704068"/>
            <a:ext cx="5474445" cy="31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74046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</a:t>
            </a:r>
            <a:r>
              <a:rPr lang="en-GB" dirty="0" err="1"/>
              <a:t>istances</a:t>
            </a:r>
            <a:r>
              <a:rPr lang="en-GB" dirty="0"/>
              <a:t> between a launch site to its proximities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1BA207-FD39-5C06-D1E8-D0681C70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88" y="1544781"/>
            <a:ext cx="8344623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</a:t>
            </a:r>
            <a:r>
              <a:rPr lang="en-GB" dirty="0" err="1">
                <a:solidFill>
                  <a:srgbClr val="0B49CB"/>
                </a:solidFill>
                <a:latin typeface="Abadi"/>
              </a:rPr>
              <a:t>aunch</a:t>
            </a:r>
            <a:r>
              <a:rPr lang="en-GB" dirty="0">
                <a:solidFill>
                  <a:srgbClr val="0B49CB"/>
                </a:solidFill>
                <a:latin typeface="Abadi"/>
              </a:rPr>
              <a:t> success count for all sites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A38F74-9B0A-D3ED-FD05-CA25F56B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1456100"/>
            <a:ext cx="10265229" cy="442218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99101E31-01CF-5E07-D3A0-1AB88BD1CF7B}"/>
              </a:ext>
            </a:extLst>
          </p:cNvPr>
          <p:cNvSpPr txBox="1">
            <a:spLocks/>
          </p:cNvSpPr>
          <p:nvPr/>
        </p:nvSpPr>
        <p:spPr>
          <a:xfrm>
            <a:off x="1055914" y="6041759"/>
            <a:ext cx="9437914" cy="91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400" dirty="0">
                <a:latin typeface="menlo"/>
              </a:rPr>
              <a:t>KSC LC 39A is the best Launch site with the success rate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vs Failure for site KSC LC 39A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E147BF-F7CA-A6A3-32FB-B06B0373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1342"/>
            <a:ext cx="10801503" cy="4393401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642D92E-B0A4-9E9B-6EED-02EFD662021C}"/>
              </a:ext>
            </a:extLst>
          </p:cNvPr>
          <p:cNvSpPr txBox="1">
            <a:spLocks/>
          </p:cNvSpPr>
          <p:nvPr/>
        </p:nvSpPr>
        <p:spPr>
          <a:xfrm>
            <a:off x="1055914" y="6041759"/>
            <a:ext cx="9437914" cy="91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400" dirty="0">
                <a:latin typeface="menlo"/>
              </a:rPr>
              <a:t>Success rate is 76.9% is the highest of all sites. That means 1 failed over 5 Launch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Payload vs. Launch Outcome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2DE04A4-EC24-24DB-045D-B7E38A50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" y="1764095"/>
            <a:ext cx="10907486" cy="38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A35241-5538-7AD4-3834-2EC08730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506521"/>
            <a:ext cx="7683910" cy="49206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5A1198-D7B7-8F00-9BBC-EB7A8F320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2125866"/>
            <a:ext cx="3410181" cy="1836533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2BF115B-8DA9-B0A1-B658-9FEA3FC65E58}"/>
              </a:ext>
            </a:extLst>
          </p:cNvPr>
          <p:cNvSpPr txBox="1">
            <a:spLocks/>
          </p:cNvSpPr>
          <p:nvPr/>
        </p:nvSpPr>
        <p:spPr>
          <a:xfrm>
            <a:off x="8566355" y="4214648"/>
            <a:ext cx="3040034" cy="15718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400" dirty="0">
                <a:latin typeface="menlo"/>
              </a:rPr>
              <a:t>Logistic Regression is the nearest predict score compare train to Test data 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76" y="1371599"/>
            <a:ext cx="11269589" cy="20682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</a:t>
            </a:r>
            <a:r>
              <a:rPr lang="en-US" altLang="en-US" sz="2400" dirty="0">
                <a:latin typeface="menlo"/>
              </a:rPr>
              <a:t>est performing model(s) with accuracy 0.8333333333333334: ['Logistic Regression', 'SVM', 'Decision Tree', 'KNN'] </a:t>
            </a:r>
            <a:endParaRPr lang="en-US" alt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8DEA5FF-FDA5-6EF6-9321-D969D1673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2525485"/>
            <a:ext cx="738505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F930F22-7541-7F8A-C62D-9AAA33F1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610" y="2201777"/>
            <a:ext cx="7694362" cy="45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8D1EC6-FC82-D6C3-1031-199CD1CB9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58" y="2150849"/>
            <a:ext cx="6645216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SpaceX API and Web Scraping Launch Records from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wrangling was performed by loading the raw dataset, identifying missing values, categorizing feature and </a:t>
            </a:r>
            <a:r>
              <a:rPr lang="en-GB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analyzing</a:t>
            </a: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outcome patterns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88610"/>
            <a:ext cx="8885618" cy="823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SpaceX API 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Link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D8689E-64EF-B7E0-2CC3-22EE47FD37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512" r="27052"/>
          <a:stretch>
            <a:fillRect/>
          </a:stretch>
        </p:blipFill>
        <p:spPr>
          <a:xfrm>
            <a:off x="1960074" y="1972921"/>
            <a:ext cx="2590036" cy="445428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A5574C-9689-FF55-EA9D-D664A356737F}"/>
              </a:ext>
            </a:extLst>
          </p:cNvPr>
          <p:cNvSpPr txBox="1"/>
          <p:nvPr/>
        </p:nvSpPr>
        <p:spPr>
          <a:xfrm>
            <a:off x="4593892" y="3002638"/>
            <a:ext cx="669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Set up environment for REST API communication and data processing</a:t>
            </a:r>
            <a:endParaRPr lang="en-GB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E992D8B-2CC9-2816-943D-62F9A8BCDFFF}"/>
              </a:ext>
            </a:extLst>
          </p:cNvPr>
          <p:cNvSpPr txBox="1"/>
          <p:nvPr/>
        </p:nvSpPr>
        <p:spPr>
          <a:xfrm>
            <a:off x="4593892" y="3710910"/>
            <a:ext cx="6864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Prepare functions for extracting detailed rocket, payload, launch site, and core information via REST calls</a:t>
            </a:r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C32528-F834-DA10-C327-9D5D2E58A3BF}"/>
              </a:ext>
            </a:extLst>
          </p:cNvPr>
          <p:cNvSpPr txBox="1"/>
          <p:nvPr/>
        </p:nvSpPr>
        <p:spPr>
          <a:xfrm>
            <a:off x="4691743" y="48350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Request bulk launch records from SpaceX API</a:t>
            </a:r>
            <a:endParaRPr lang="en-GB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23F022-906B-4DC3-7216-E88AF9C16BFF}"/>
              </a:ext>
            </a:extLst>
          </p:cNvPr>
          <p:cNvSpPr txBox="1"/>
          <p:nvPr/>
        </p:nvSpPr>
        <p:spPr>
          <a:xfrm>
            <a:off x="4593892" y="55725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Convert API response to pandas </a:t>
            </a:r>
            <a:r>
              <a:rPr lang="en-GB" b="0" i="1" dirty="0" err="1">
                <a:solidFill>
                  <a:srgbClr val="1F2328"/>
                </a:solidFill>
                <a:effectLst/>
                <a:latin typeface="-apple-system"/>
              </a:rPr>
              <a:t>DataFrame</a:t>
            </a:r>
            <a:r>
              <a:rPr lang="en-GB" b="0" i="1" dirty="0">
                <a:solidFill>
                  <a:srgbClr val="1F2328"/>
                </a:solidFill>
                <a:effectLst/>
                <a:latin typeface="-apple-system"/>
              </a:rPr>
              <a:t> for data manipulation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29FF30D-4735-A961-9848-910E8DBF13D7}"/>
              </a:ext>
            </a:extLst>
          </p:cNvPr>
          <p:cNvGrpSpPr/>
          <p:nvPr/>
        </p:nvGrpSpPr>
        <p:grpSpPr>
          <a:xfrm>
            <a:off x="-97437" y="1993217"/>
            <a:ext cx="10892655" cy="4764143"/>
            <a:chOff x="1" y="1348447"/>
            <a:chExt cx="11491368" cy="5418667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3469B2B-F8A3-6A20-5D27-907679E89D20}"/>
                </a:ext>
              </a:extLst>
            </p:cNvPr>
            <p:cNvSpPr txBox="1"/>
            <p:nvPr/>
          </p:nvSpPr>
          <p:spPr>
            <a:xfrm>
              <a:off x="3271249" y="5015420"/>
              <a:ext cx="7897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 i="1">
                  <a:solidFill>
                    <a:srgbClr val="1F2328"/>
                  </a:solidFill>
                  <a:effectLst/>
                  <a:latin typeface="-apple-system"/>
                </a:defRPr>
              </a:lvl1pPr>
            </a:lstStyle>
            <a:p>
              <a:r>
                <a:rPr lang="en-GB" dirty="0"/>
                <a:t>Extract headers and initialize storage, Iterate over rows, clean and parse values</a:t>
              </a:r>
            </a:p>
          </p:txBody>
        </p:sp>
        <p:graphicFrame>
          <p:nvGraphicFramePr>
            <p:cNvPr id="8" name="Diagramme 7">
              <a:extLst>
                <a:ext uri="{FF2B5EF4-FFF2-40B4-BE49-F238E27FC236}">
                  <a16:creationId xmlns:a16="http://schemas.microsoft.com/office/drawing/2014/main" id="{A7B83828-F1D1-F06E-CAF9-B5629A3833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64395511"/>
                </p:ext>
              </p:extLst>
            </p:nvPr>
          </p:nvGraphicFramePr>
          <p:xfrm>
            <a:off x="1" y="1348447"/>
            <a:ext cx="4541218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24D5461-6205-1AA0-9CAF-FB491D92B6DA}"/>
                </a:ext>
              </a:extLst>
            </p:cNvPr>
            <p:cNvSpPr txBox="1"/>
            <p:nvPr/>
          </p:nvSpPr>
          <p:spPr>
            <a:xfrm>
              <a:off x="3271249" y="1553967"/>
              <a:ext cx="6691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0" i="1" dirty="0">
                  <a:solidFill>
                    <a:srgbClr val="1F2328"/>
                  </a:solidFill>
                  <a:effectLst/>
                  <a:latin typeface="-apple-system"/>
                </a:rPr>
                <a:t>Set up environment for scraping communication and data processing</a:t>
              </a:r>
              <a:endParaRPr lang="en-GB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9AFA5AFA-7BE8-8E12-6827-22A1A71BE0D8}"/>
                </a:ext>
              </a:extLst>
            </p:cNvPr>
            <p:cNvSpPr txBox="1"/>
            <p:nvPr/>
          </p:nvSpPr>
          <p:spPr>
            <a:xfrm>
              <a:off x="3271249" y="2686251"/>
              <a:ext cx="82201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1" dirty="0">
                  <a:solidFill>
                    <a:srgbClr val="1F2328"/>
                  </a:solidFill>
                  <a:latin typeface="-apple-system"/>
                </a:rPr>
                <a:t>Target the Wikipedia URL and Make HTTP GET request (simulate browser)</a:t>
              </a:r>
            </a:p>
            <a:p>
              <a:endParaRPr lang="en-GB" dirty="0">
                <a:solidFill>
                  <a:srgbClr val="1F2328"/>
                </a:solidFill>
                <a:latin typeface="-apple-system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F9EE87F-2E8D-1FA1-6605-83CADC099D40}"/>
                </a:ext>
              </a:extLst>
            </p:cNvPr>
            <p:cNvSpPr txBox="1"/>
            <p:nvPr/>
          </p:nvSpPr>
          <p:spPr>
            <a:xfrm>
              <a:off x="3271249" y="3849085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i="1">
                  <a:solidFill>
                    <a:srgbClr val="1F2328"/>
                  </a:solidFill>
                  <a:latin typeface="-apple-system"/>
                </a:defRPr>
              </a:lvl1pPr>
            </a:lstStyle>
            <a:p>
              <a:r>
                <a:rPr lang="en-GB" dirty="0"/>
                <a:t>Parse returned HTML for tables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3469B2B-F8A3-6A20-5D27-907679E89D20}"/>
                </a:ext>
              </a:extLst>
            </p:cNvPr>
            <p:cNvSpPr txBox="1"/>
            <p:nvPr/>
          </p:nvSpPr>
          <p:spPr>
            <a:xfrm>
              <a:off x="3271249" y="6191190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 i="1">
                  <a:solidFill>
                    <a:srgbClr val="1F2328"/>
                  </a:solidFill>
                  <a:effectLst/>
                  <a:latin typeface="-apple-system"/>
                </a:defRPr>
              </a:lvl1pPr>
            </a:lstStyle>
            <a:p>
              <a:r>
                <a:rPr lang="en-GB" dirty="0"/>
                <a:t>Store results and convert to </a:t>
              </a:r>
              <a:r>
                <a:rPr lang="en-GB" dirty="0" err="1"/>
                <a:t>DataFrame</a:t>
              </a:r>
              <a:endParaRPr lang="en-GB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4BF961-8B38-126E-3AB6-F4FA81C6B393}"/>
              </a:ext>
            </a:extLst>
          </p:cNvPr>
          <p:cNvSpPr txBox="1">
            <a:spLocks/>
          </p:cNvSpPr>
          <p:nvPr/>
        </p:nvSpPr>
        <p:spPr>
          <a:xfrm>
            <a:off x="770011" y="1388610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Web scraping 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Link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5AD6BE8-092C-F6F9-46BB-8D68D052F106}"/>
              </a:ext>
            </a:extLst>
          </p:cNvPr>
          <p:cNvSpPr txBox="1"/>
          <p:nvPr/>
        </p:nvSpPr>
        <p:spPr>
          <a:xfrm>
            <a:off x="672040" y="2162995"/>
            <a:ext cx="8983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Summary of Data Wrangling Process (SpaceX Falcon 9 Dataset)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5AE0FFE-67FB-F068-33A1-E6148D5E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2286609"/>
            <a:ext cx="12311743" cy="37596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Installed and imported required libraries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pandas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numpy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 for data processing.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Loaded the raw dataset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using Pandas and previewed its structure.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Checked for and calculated missing values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in every feature to assess data completeness.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Classified columns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into categorical and numerical types for targeted analysis.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Explored launch sites and orbit types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using value counts to understand their distributions.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Examined landing outcomes,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categorizing them as "successful" or "unsuccessful."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Created a binary label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 for each launch: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for successful landings and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for failures.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7307EDD-B4CF-9739-FC08-34CFBB325524}"/>
              </a:ext>
            </a:extLst>
          </p:cNvPr>
          <p:cNvSpPr txBox="1">
            <a:spLocks/>
          </p:cNvSpPr>
          <p:nvPr/>
        </p:nvSpPr>
        <p:spPr>
          <a:xfrm>
            <a:off x="672040" y="1399689"/>
            <a:ext cx="9157760" cy="456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Web Wrangling notebook  (GitHub) click here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</a:rPr>
              <a:t>Link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3425</TotalTime>
  <Words>1112</Words>
  <Application>Microsoft Office PowerPoint</Application>
  <PresentationFormat>Grand écran</PresentationFormat>
  <Paragraphs>183</Paragraphs>
  <Slides>46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4" baseType="lpstr">
      <vt:lpstr>Abadi</vt:lpstr>
      <vt:lpstr>-apple-system</vt:lpstr>
      <vt:lpstr>Arial</vt:lpstr>
      <vt:lpstr>Calibri</vt:lpstr>
      <vt:lpstr>IBM Plex Mono SemiBold</vt:lpstr>
      <vt:lpstr>menlo</vt:lpstr>
      <vt:lpstr>system-ui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Cissey AMINE</cp:lastModifiedBy>
  <cp:revision>201</cp:revision>
  <dcterms:created xsi:type="dcterms:W3CDTF">2021-04-29T18:58:34Z</dcterms:created>
  <dcterms:modified xsi:type="dcterms:W3CDTF">2025-11-30T22:35:01Z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